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10E41B0-1D80-4625-B69A-4D7E5C0D95AE}">
  <a:tblStyle styleId="{410E41B0-1D80-4625-B69A-4D7E5C0D95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gif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fe0a430c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fe0a430c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1b5a9e91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1b5a9e91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fe0a430c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fe0a430c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1b5a9e9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1b5a9e9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774b39c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774b39c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774b39c6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774b39c6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Relationship Id="rId4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05925" y="346725"/>
            <a:ext cx="6038100" cy="2052600"/>
          </a:xfrm>
          <a:prstGeom prst="rect">
            <a:avLst/>
          </a:prstGeom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Wohler-b-MarkV-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WiringDiagram</a:t>
            </a:r>
            <a:endParaRPr/>
          </a:p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6621150" y="2942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{410E41B0-1D80-4625-B69A-4D7E5C0D95AE}</a:tableStyleId>
              </a:tblPr>
              <a:tblGrid>
                <a:gridCol w="21007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Rev 1.2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By Valentin BERTRAND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2019/09/09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76" y="2745125"/>
            <a:ext cx="2878029" cy="239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 rotWithShape="1">
          <a:blip r:embed="rId4">
            <a:alphaModFix/>
          </a:blip>
          <a:srcRect b="0" l="17055" r="14310" t="0"/>
          <a:stretch/>
        </p:blipFill>
        <p:spPr>
          <a:xfrm>
            <a:off x="5712" y="-1"/>
            <a:ext cx="3026150" cy="2479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688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Full Main Circuit (PixHawk Circuit)</a:t>
            </a:r>
            <a:endParaRPr u="sng"/>
          </a:p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887" y="751050"/>
            <a:ext cx="6406224" cy="43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311688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Auxiliary Circuit (Rasp, FPV TX...)</a:t>
            </a:r>
            <a:endParaRPr u="sng"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10714" l="0" r="16485" t="0"/>
          <a:stretch/>
        </p:blipFill>
        <p:spPr>
          <a:xfrm rot="5400000">
            <a:off x="47500" y="1409325"/>
            <a:ext cx="3259325" cy="19616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" name="Google Shape;73;p15"/>
          <p:cNvCxnSpPr/>
          <p:nvPr/>
        </p:nvCxnSpPr>
        <p:spPr>
          <a:xfrm>
            <a:off x="1314200" y="3988925"/>
            <a:ext cx="0" cy="19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" name="Google Shape;74;p15"/>
          <p:cNvCxnSpPr/>
          <p:nvPr/>
        </p:nvCxnSpPr>
        <p:spPr>
          <a:xfrm>
            <a:off x="1775525" y="3988925"/>
            <a:ext cx="0" cy="65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" name="Google Shape;75;p15"/>
          <p:cNvSpPr txBox="1"/>
          <p:nvPr/>
        </p:nvSpPr>
        <p:spPr>
          <a:xfrm>
            <a:off x="914300" y="4184525"/>
            <a:ext cx="799800" cy="342900"/>
          </a:xfrm>
          <a:prstGeom prst="rect">
            <a:avLst/>
          </a:prstGeom>
          <a:solidFill>
            <a:srgbClr val="B7B7B7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Router 4G</a:t>
            </a:r>
            <a:endParaRPr sz="1200"/>
          </a:p>
        </p:txBody>
      </p:sp>
      <p:sp>
        <p:nvSpPr>
          <p:cNvPr id="76" name="Google Shape;76;p15"/>
          <p:cNvSpPr txBox="1"/>
          <p:nvPr/>
        </p:nvSpPr>
        <p:spPr>
          <a:xfrm>
            <a:off x="1375625" y="4641725"/>
            <a:ext cx="799800" cy="342900"/>
          </a:xfrm>
          <a:prstGeom prst="rect">
            <a:avLst/>
          </a:prstGeom>
          <a:solidFill>
            <a:srgbClr val="B7B7B7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Front Camera</a:t>
            </a:r>
            <a:endParaRPr sz="1200"/>
          </a:p>
        </p:txBody>
      </p:sp>
      <p:sp>
        <p:nvSpPr>
          <p:cNvPr id="77" name="Google Shape;77;p15"/>
          <p:cNvSpPr txBox="1"/>
          <p:nvPr/>
        </p:nvSpPr>
        <p:spPr>
          <a:xfrm>
            <a:off x="0" y="1140625"/>
            <a:ext cx="914400" cy="438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Castle BEC / 5V</a:t>
            </a:r>
            <a:endParaRPr sz="1200"/>
          </a:p>
        </p:txBody>
      </p:sp>
      <p:cxnSp>
        <p:nvCxnSpPr>
          <p:cNvPr id="78" name="Google Shape;78;p15"/>
          <p:cNvCxnSpPr/>
          <p:nvPr/>
        </p:nvCxnSpPr>
        <p:spPr>
          <a:xfrm>
            <a:off x="219800" y="1595125"/>
            <a:ext cx="0" cy="714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5"/>
          <p:cNvCxnSpPr>
            <a:endCxn id="72" idx="2"/>
          </p:cNvCxnSpPr>
          <p:nvPr/>
        </p:nvCxnSpPr>
        <p:spPr>
          <a:xfrm>
            <a:off x="229549" y="2299837"/>
            <a:ext cx="466800" cy="903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5"/>
          <p:cNvCxnSpPr/>
          <p:nvPr/>
        </p:nvCxnSpPr>
        <p:spPr>
          <a:xfrm>
            <a:off x="648425" y="1595125"/>
            <a:ext cx="0" cy="714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5"/>
          <p:cNvCxnSpPr>
            <a:endCxn id="72" idx="2"/>
          </p:cNvCxnSpPr>
          <p:nvPr/>
        </p:nvCxnSpPr>
        <p:spPr>
          <a:xfrm>
            <a:off x="648049" y="2304937"/>
            <a:ext cx="48300" cy="85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5"/>
          <p:cNvSpPr txBox="1"/>
          <p:nvPr/>
        </p:nvSpPr>
        <p:spPr>
          <a:xfrm rot="5400000">
            <a:off x="75350" y="1781125"/>
            <a:ext cx="7029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800"/>
              <a:t>-&gt; To Micro USB</a:t>
            </a:r>
            <a:endParaRPr i="1" sz="800"/>
          </a:p>
        </p:txBody>
      </p:sp>
      <p:sp>
        <p:nvSpPr>
          <p:cNvPr id="83" name="Google Shape;83;p15"/>
          <p:cNvSpPr txBox="1"/>
          <p:nvPr/>
        </p:nvSpPr>
        <p:spPr>
          <a:xfrm>
            <a:off x="2133975" y="1737025"/>
            <a:ext cx="60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600">
                <a:solidFill>
                  <a:srgbClr val="FF0000"/>
                </a:solidFill>
              </a:rPr>
              <a:t>Do not connect 5v in our case</a:t>
            </a:r>
            <a:endParaRPr i="1" sz="600">
              <a:solidFill>
                <a:srgbClr val="FF0000"/>
              </a:solidFill>
            </a:endParaRPr>
          </a:p>
        </p:txBody>
      </p:sp>
      <p:cxnSp>
        <p:nvCxnSpPr>
          <p:cNvPr id="84" name="Google Shape;84;p15"/>
          <p:cNvCxnSpPr/>
          <p:nvPr/>
        </p:nvCxnSpPr>
        <p:spPr>
          <a:xfrm>
            <a:off x="3136825" y="930625"/>
            <a:ext cx="0" cy="4016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5" name="Google Shape;85;p15"/>
          <p:cNvPicPr preferRelativeResize="0"/>
          <p:nvPr/>
        </p:nvPicPr>
        <p:blipFill rotWithShape="1">
          <a:blip r:embed="rId4">
            <a:alphaModFix/>
          </a:blip>
          <a:srcRect b="0" l="23945" r="48064" t="0"/>
          <a:stretch/>
        </p:blipFill>
        <p:spPr>
          <a:xfrm rot="-5400000">
            <a:off x="3737300" y="2165582"/>
            <a:ext cx="466800" cy="1667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 rotWithShape="1">
          <a:blip r:embed="rId4">
            <a:alphaModFix/>
          </a:blip>
          <a:srcRect b="0" l="23945" r="48064" t="0"/>
          <a:stretch/>
        </p:blipFill>
        <p:spPr>
          <a:xfrm rot="5400000">
            <a:off x="8036075" y="2165582"/>
            <a:ext cx="466800" cy="166776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/>
          <p:nvPr/>
        </p:nvSpPr>
        <p:spPr>
          <a:xfrm>
            <a:off x="5739088" y="1354100"/>
            <a:ext cx="834000" cy="84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 txBox="1"/>
          <p:nvPr/>
        </p:nvSpPr>
        <p:spPr>
          <a:xfrm>
            <a:off x="5770288" y="1567738"/>
            <a:ext cx="771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UAS 22+ /12V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89" name="Google Shape;89;p15"/>
          <p:cNvCxnSpPr/>
          <p:nvPr/>
        </p:nvCxnSpPr>
        <p:spPr>
          <a:xfrm flipH="1">
            <a:off x="4880775" y="2208200"/>
            <a:ext cx="952500" cy="5811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5"/>
          <p:cNvCxnSpPr/>
          <p:nvPr/>
        </p:nvCxnSpPr>
        <p:spPr>
          <a:xfrm flipH="1">
            <a:off x="4878684" y="2208066"/>
            <a:ext cx="1030800" cy="643200"/>
          </a:xfrm>
          <a:prstGeom prst="bentConnector3">
            <a:avLst>
              <a:gd fmla="val 42238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5"/>
          <p:cNvCxnSpPr/>
          <p:nvPr/>
        </p:nvCxnSpPr>
        <p:spPr>
          <a:xfrm>
            <a:off x="6128550" y="2203700"/>
            <a:ext cx="1264500" cy="661800"/>
          </a:xfrm>
          <a:prstGeom prst="bentConnector3">
            <a:avLst>
              <a:gd fmla="val 65486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5"/>
          <p:cNvCxnSpPr/>
          <p:nvPr/>
        </p:nvCxnSpPr>
        <p:spPr>
          <a:xfrm>
            <a:off x="6076175" y="2203700"/>
            <a:ext cx="1321500" cy="704700"/>
          </a:xfrm>
          <a:prstGeom prst="bentConnector3">
            <a:avLst>
              <a:gd fmla="val 56674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3" name="Google Shape;93;p15"/>
          <p:cNvPicPr preferRelativeResize="0"/>
          <p:nvPr/>
        </p:nvPicPr>
        <p:blipFill rotWithShape="1">
          <a:blip r:embed="rId5">
            <a:alphaModFix/>
          </a:blip>
          <a:srcRect b="28062" l="25000" r="23035" t="23579"/>
          <a:stretch/>
        </p:blipFill>
        <p:spPr>
          <a:xfrm>
            <a:off x="4070463" y="3708275"/>
            <a:ext cx="1003075" cy="93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 rotWithShape="1">
          <a:blip r:embed="rId5">
            <a:alphaModFix/>
          </a:blip>
          <a:srcRect b="28062" l="25000" r="23035" t="23579"/>
          <a:stretch/>
        </p:blipFill>
        <p:spPr>
          <a:xfrm flipH="1">
            <a:off x="6442625" y="3783075"/>
            <a:ext cx="1003075" cy="933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>
            <a:stCxn id="86" idx="2"/>
          </p:cNvCxnSpPr>
          <p:nvPr/>
        </p:nvCxnSpPr>
        <p:spPr>
          <a:xfrm flipH="1">
            <a:off x="6748591" y="2999466"/>
            <a:ext cx="687000" cy="783600"/>
          </a:xfrm>
          <a:prstGeom prst="bentConnector2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5"/>
          <p:cNvCxnSpPr/>
          <p:nvPr/>
        </p:nvCxnSpPr>
        <p:spPr>
          <a:xfrm rot="5400000">
            <a:off x="6752641" y="3100066"/>
            <a:ext cx="740700" cy="625200"/>
          </a:xfrm>
          <a:prstGeom prst="bentConnector3">
            <a:avLst>
              <a:gd fmla="val 98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5"/>
          <p:cNvCxnSpPr/>
          <p:nvPr/>
        </p:nvCxnSpPr>
        <p:spPr>
          <a:xfrm rot="5400000">
            <a:off x="6834075" y="3163875"/>
            <a:ext cx="662100" cy="547800"/>
          </a:xfrm>
          <a:prstGeom prst="bentConnector3">
            <a:avLst>
              <a:gd fmla="val 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15"/>
          <p:cNvSpPr txBox="1"/>
          <p:nvPr/>
        </p:nvSpPr>
        <p:spPr>
          <a:xfrm>
            <a:off x="3893413" y="4663225"/>
            <a:ext cx="13572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Front camera</a:t>
            </a:r>
            <a:endParaRPr/>
          </a:p>
        </p:txBody>
      </p:sp>
      <p:sp>
        <p:nvSpPr>
          <p:cNvPr id="99" name="Google Shape;99;p15"/>
          <p:cNvSpPr txBox="1"/>
          <p:nvPr/>
        </p:nvSpPr>
        <p:spPr>
          <a:xfrm>
            <a:off x="6265563" y="4663225"/>
            <a:ext cx="13572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Back</a:t>
            </a:r>
            <a:r>
              <a:rPr lang="fr"/>
              <a:t> camera</a:t>
            </a:r>
            <a:endParaRPr/>
          </a:p>
        </p:txBody>
      </p:sp>
      <p:cxnSp>
        <p:nvCxnSpPr>
          <p:cNvPr id="100" name="Google Shape;100;p15"/>
          <p:cNvCxnSpPr/>
          <p:nvPr/>
        </p:nvCxnSpPr>
        <p:spPr>
          <a:xfrm flipH="1" rot="-5400000">
            <a:off x="4591550" y="3294750"/>
            <a:ext cx="714300" cy="90600"/>
          </a:xfrm>
          <a:prstGeom prst="bentConnector3">
            <a:avLst>
              <a:gd fmla="val 668" name="adj1"/>
            </a:avLst>
          </a:prstGeom>
          <a:noFill/>
          <a:ln cap="flat" cmpd="sng" w="1905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15"/>
          <p:cNvCxnSpPr/>
          <p:nvPr/>
        </p:nvCxnSpPr>
        <p:spPr>
          <a:xfrm flipH="1" rot="-5400000">
            <a:off x="4580925" y="3336825"/>
            <a:ext cx="658200" cy="62700"/>
          </a:xfrm>
          <a:prstGeom prst="bentConnector3">
            <a:avLst>
              <a:gd fmla="val 874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15"/>
          <p:cNvCxnSpPr/>
          <p:nvPr/>
        </p:nvCxnSpPr>
        <p:spPr>
          <a:xfrm flipH="1" rot="-5400000">
            <a:off x="4558488" y="3347725"/>
            <a:ext cx="599400" cy="71100"/>
          </a:xfrm>
          <a:prstGeom prst="bentConnector3">
            <a:avLst>
              <a:gd fmla="val -108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" name="Google Shape;103;p15"/>
          <p:cNvSpPr txBox="1"/>
          <p:nvPr/>
        </p:nvSpPr>
        <p:spPr>
          <a:xfrm>
            <a:off x="3168101" y="760475"/>
            <a:ext cx="59760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/>
              <a:t>Video transmission diagram :</a:t>
            </a:r>
            <a:endParaRPr i="1"/>
          </a:p>
        </p:txBody>
      </p:sp>
      <p:sp>
        <p:nvSpPr>
          <p:cNvPr id="104" name="Google Shape;104;p15"/>
          <p:cNvSpPr txBox="1"/>
          <p:nvPr/>
        </p:nvSpPr>
        <p:spPr>
          <a:xfrm>
            <a:off x="3761013" y="2571750"/>
            <a:ext cx="12645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800"/>
              <a:t>TX TS832</a:t>
            </a:r>
            <a:endParaRPr i="1" sz="800"/>
          </a:p>
        </p:txBody>
      </p:sp>
      <p:sp>
        <p:nvSpPr>
          <p:cNvPr id="105" name="Google Shape;105;p15"/>
          <p:cNvSpPr txBox="1"/>
          <p:nvPr/>
        </p:nvSpPr>
        <p:spPr>
          <a:xfrm>
            <a:off x="7207938" y="2571750"/>
            <a:ext cx="12645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800"/>
              <a:t>TX TS832</a:t>
            </a:r>
            <a:endParaRPr i="1"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/>
          <p:nvPr/>
        </p:nvSpPr>
        <p:spPr>
          <a:xfrm>
            <a:off x="5924475" y="1013775"/>
            <a:ext cx="2760900" cy="10164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Detailed BEC Wiring</a:t>
            </a:r>
            <a:endParaRPr u="sng"/>
          </a:p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13" name="Google Shape;113;p16"/>
          <p:cNvPicPr preferRelativeResize="0"/>
          <p:nvPr/>
        </p:nvPicPr>
        <p:blipFill rotWithShape="1">
          <a:blip r:embed="rId3">
            <a:alphaModFix/>
          </a:blip>
          <a:srcRect b="15526" l="31941" r="34386" t="33062"/>
          <a:stretch/>
        </p:blipFill>
        <p:spPr>
          <a:xfrm rot="-5400000">
            <a:off x="378425" y="1656575"/>
            <a:ext cx="1436475" cy="219332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6"/>
          <p:cNvSpPr/>
          <p:nvPr/>
        </p:nvSpPr>
        <p:spPr>
          <a:xfrm>
            <a:off x="3075025" y="1115975"/>
            <a:ext cx="834000" cy="84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3106225" y="1390325"/>
            <a:ext cx="771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MAUCH BEC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6" name="Google Shape;116;p16"/>
          <p:cNvSpPr/>
          <p:nvPr/>
        </p:nvSpPr>
        <p:spPr>
          <a:xfrm>
            <a:off x="4572000" y="1115975"/>
            <a:ext cx="834000" cy="84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 txBox="1"/>
          <p:nvPr/>
        </p:nvSpPr>
        <p:spPr>
          <a:xfrm>
            <a:off x="4603200" y="1390325"/>
            <a:ext cx="771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Castle BEC 2.0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8" name="Google Shape;118;p16"/>
          <p:cNvSpPr/>
          <p:nvPr/>
        </p:nvSpPr>
        <p:spPr>
          <a:xfrm>
            <a:off x="6068975" y="1115975"/>
            <a:ext cx="834000" cy="84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 txBox="1"/>
          <p:nvPr/>
        </p:nvSpPr>
        <p:spPr>
          <a:xfrm>
            <a:off x="6100175" y="1390325"/>
            <a:ext cx="771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UAS 22+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20" name="Google Shape;120;p16"/>
          <p:cNvSpPr/>
          <p:nvPr/>
        </p:nvSpPr>
        <p:spPr>
          <a:xfrm>
            <a:off x="3075025" y="3430550"/>
            <a:ext cx="834000" cy="84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 txBox="1"/>
          <p:nvPr/>
        </p:nvSpPr>
        <p:spPr>
          <a:xfrm>
            <a:off x="3106225" y="3704900"/>
            <a:ext cx="771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MAUCH BEC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22" name="Google Shape;122;p16"/>
          <p:cNvSpPr/>
          <p:nvPr/>
        </p:nvSpPr>
        <p:spPr>
          <a:xfrm>
            <a:off x="4572000" y="3430550"/>
            <a:ext cx="834000" cy="84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 txBox="1"/>
          <p:nvPr/>
        </p:nvSpPr>
        <p:spPr>
          <a:xfrm>
            <a:off x="4603200" y="3704900"/>
            <a:ext cx="771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Castle BEC 2.0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24" name="Google Shape;124;p16"/>
          <p:cNvSpPr/>
          <p:nvPr/>
        </p:nvSpPr>
        <p:spPr>
          <a:xfrm>
            <a:off x="7519875" y="1099800"/>
            <a:ext cx="834000" cy="84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 txBox="1"/>
          <p:nvPr/>
        </p:nvSpPr>
        <p:spPr>
          <a:xfrm>
            <a:off x="7551075" y="1374150"/>
            <a:ext cx="771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LDD 300H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126" name="Google Shape;126;p16"/>
          <p:cNvCxnSpPr/>
          <p:nvPr/>
        </p:nvCxnSpPr>
        <p:spPr>
          <a:xfrm rot="10800000">
            <a:off x="2039150" y="4765675"/>
            <a:ext cx="67056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6"/>
          <p:cNvCxnSpPr/>
          <p:nvPr/>
        </p:nvCxnSpPr>
        <p:spPr>
          <a:xfrm rot="10800000">
            <a:off x="2110050" y="4554025"/>
            <a:ext cx="65823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16"/>
          <p:cNvSpPr/>
          <p:nvPr/>
        </p:nvSpPr>
        <p:spPr>
          <a:xfrm>
            <a:off x="200825" y="4765675"/>
            <a:ext cx="876300" cy="304800"/>
          </a:xfrm>
          <a:prstGeom prst="rect">
            <a:avLst/>
          </a:prstGeom>
          <a:solidFill>
            <a:srgbClr val="B7B7B7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Bat 2</a:t>
            </a:r>
            <a:endParaRPr/>
          </a:p>
        </p:txBody>
      </p:sp>
      <p:sp>
        <p:nvSpPr>
          <p:cNvPr id="129" name="Google Shape;129;p16"/>
          <p:cNvSpPr/>
          <p:nvPr/>
        </p:nvSpPr>
        <p:spPr>
          <a:xfrm>
            <a:off x="200825" y="4251325"/>
            <a:ext cx="876300" cy="304800"/>
          </a:xfrm>
          <a:prstGeom prst="rect">
            <a:avLst/>
          </a:prstGeom>
          <a:solidFill>
            <a:srgbClr val="B7B7B7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Bat 1</a:t>
            </a:r>
            <a:endParaRPr/>
          </a:p>
        </p:txBody>
      </p:sp>
      <p:cxnSp>
        <p:nvCxnSpPr>
          <p:cNvPr id="130" name="Google Shape;130;p16"/>
          <p:cNvCxnSpPr/>
          <p:nvPr/>
        </p:nvCxnSpPr>
        <p:spPr>
          <a:xfrm>
            <a:off x="1077125" y="4346825"/>
            <a:ext cx="957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6"/>
          <p:cNvCxnSpPr/>
          <p:nvPr/>
        </p:nvCxnSpPr>
        <p:spPr>
          <a:xfrm flipH="1" rot="10800000">
            <a:off x="1077125" y="4468300"/>
            <a:ext cx="485400" cy="2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6"/>
          <p:cNvCxnSpPr/>
          <p:nvPr/>
        </p:nvCxnSpPr>
        <p:spPr>
          <a:xfrm>
            <a:off x="1077125" y="4998125"/>
            <a:ext cx="847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6"/>
          <p:cNvCxnSpPr/>
          <p:nvPr/>
        </p:nvCxnSpPr>
        <p:spPr>
          <a:xfrm flipH="1" rot="10800000">
            <a:off x="1077125" y="4858975"/>
            <a:ext cx="485400" cy="2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6"/>
          <p:cNvCxnSpPr/>
          <p:nvPr/>
        </p:nvCxnSpPr>
        <p:spPr>
          <a:xfrm>
            <a:off x="1981600" y="4349350"/>
            <a:ext cx="228600" cy="204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6"/>
          <p:cNvCxnSpPr/>
          <p:nvPr/>
        </p:nvCxnSpPr>
        <p:spPr>
          <a:xfrm>
            <a:off x="1548200" y="4468425"/>
            <a:ext cx="504900" cy="300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6"/>
          <p:cNvCxnSpPr/>
          <p:nvPr/>
        </p:nvCxnSpPr>
        <p:spPr>
          <a:xfrm flipH="1" rot="10800000">
            <a:off x="1486300" y="4768350"/>
            <a:ext cx="333300" cy="90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6"/>
          <p:cNvCxnSpPr/>
          <p:nvPr/>
        </p:nvCxnSpPr>
        <p:spPr>
          <a:xfrm rot="-5400000">
            <a:off x="1703125" y="4608825"/>
            <a:ext cx="604800" cy="181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6"/>
          <p:cNvCxnSpPr/>
          <p:nvPr/>
        </p:nvCxnSpPr>
        <p:spPr>
          <a:xfrm>
            <a:off x="3227775" y="4282675"/>
            <a:ext cx="0" cy="271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16"/>
          <p:cNvCxnSpPr/>
          <p:nvPr/>
        </p:nvCxnSpPr>
        <p:spPr>
          <a:xfrm>
            <a:off x="3737375" y="4277925"/>
            <a:ext cx="0" cy="490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6"/>
          <p:cNvCxnSpPr/>
          <p:nvPr/>
        </p:nvCxnSpPr>
        <p:spPr>
          <a:xfrm>
            <a:off x="4734200" y="4282675"/>
            <a:ext cx="0" cy="271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6"/>
          <p:cNvCxnSpPr/>
          <p:nvPr/>
        </p:nvCxnSpPr>
        <p:spPr>
          <a:xfrm>
            <a:off x="5243800" y="4277925"/>
            <a:ext cx="0" cy="490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16"/>
          <p:cNvCxnSpPr/>
          <p:nvPr/>
        </p:nvCxnSpPr>
        <p:spPr>
          <a:xfrm rot="10800000">
            <a:off x="2039175" y="854850"/>
            <a:ext cx="64611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16"/>
          <p:cNvCxnSpPr/>
          <p:nvPr/>
        </p:nvCxnSpPr>
        <p:spPr>
          <a:xfrm rot="10800000">
            <a:off x="2110050" y="643200"/>
            <a:ext cx="63807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16"/>
          <p:cNvSpPr/>
          <p:nvPr/>
        </p:nvSpPr>
        <p:spPr>
          <a:xfrm>
            <a:off x="200825" y="854850"/>
            <a:ext cx="876300" cy="304800"/>
          </a:xfrm>
          <a:prstGeom prst="rect">
            <a:avLst/>
          </a:prstGeom>
          <a:solidFill>
            <a:srgbClr val="B7B7B7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Bat 2</a:t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200825" y="340500"/>
            <a:ext cx="876300" cy="304800"/>
          </a:xfrm>
          <a:prstGeom prst="rect">
            <a:avLst/>
          </a:prstGeom>
          <a:solidFill>
            <a:srgbClr val="B7B7B7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Bat 1</a:t>
            </a:r>
            <a:endParaRPr/>
          </a:p>
        </p:txBody>
      </p:sp>
      <p:cxnSp>
        <p:nvCxnSpPr>
          <p:cNvPr id="146" name="Google Shape;146;p16"/>
          <p:cNvCxnSpPr/>
          <p:nvPr/>
        </p:nvCxnSpPr>
        <p:spPr>
          <a:xfrm>
            <a:off x="1077125" y="436000"/>
            <a:ext cx="957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6"/>
          <p:cNvCxnSpPr/>
          <p:nvPr/>
        </p:nvCxnSpPr>
        <p:spPr>
          <a:xfrm flipH="1" rot="10800000">
            <a:off x="1077125" y="557475"/>
            <a:ext cx="485400" cy="2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6"/>
          <p:cNvCxnSpPr/>
          <p:nvPr/>
        </p:nvCxnSpPr>
        <p:spPr>
          <a:xfrm>
            <a:off x="1077125" y="1087300"/>
            <a:ext cx="847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6"/>
          <p:cNvCxnSpPr/>
          <p:nvPr/>
        </p:nvCxnSpPr>
        <p:spPr>
          <a:xfrm flipH="1" rot="10800000">
            <a:off x="1077125" y="948150"/>
            <a:ext cx="485400" cy="2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16"/>
          <p:cNvCxnSpPr/>
          <p:nvPr/>
        </p:nvCxnSpPr>
        <p:spPr>
          <a:xfrm>
            <a:off x="1981600" y="438525"/>
            <a:ext cx="228600" cy="204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6"/>
          <p:cNvCxnSpPr/>
          <p:nvPr/>
        </p:nvCxnSpPr>
        <p:spPr>
          <a:xfrm>
            <a:off x="1548200" y="557600"/>
            <a:ext cx="504900" cy="300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6"/>
          <p:cNvCxnSpPr/>
          <p:nvPr/>
        </p:nvCxnSpPr>
        <p:spPr>
          <a:xfrm flipH="1" rot="10800000">
            <a:off x="1486300" y="857525"/>
            <a:ext cx="333300" cy="90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6"/>
          <p:cNvCxnSpPr/>
          <p:nvPr/>
        </p:nvCxnSpPr>
        <p:spPr>
          <a:xfrm rot="-5400000">
            <a:off x="1703125" y="698000"/>
            <a:ext cx="604800" cy="181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6"/>
          <p:cNvCxnSpPr/>
          <p:nvPr/>
        </p:nvCxnSpPr>
        <p:spPr>
          <a:xfrm>
            <a:off x="3229775" y="859625"/>
            <a:ext cx="0" cy="266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6"/>
          <p:cNvCxnSpPr/>
          <p:nvPr/>
        </p:nvCxnSpPr>
        <p:spPr>
          <a:xfrm>
            <a:off x="3743725" y="648900"/>
            <a:ext cx="0" cy="471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16"/>
          <p:cNvCxnSpPr/>
          <p:nvPr/>
        </p:nvCxnSpPr>
        <p:spPr>
          <a:xfrm>
            <a:off x="4732025" y="856713"/>
            <a:ext cx="0" cy="266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16"/>
          <p:cNvCxnSpPr/>
          <p:nvPr/>
        </p:nvCxnSpPr>
        <p:spPr>
          <a:xfrm>
            <a:off x="5245975" y="645988"/>
            <a:ext cx="0" cy="471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16"/>
          <p:cNvCxnSpPr/>
          <p:nvPr/>
        </p:nvCxnSpPr>
        <p:spPr>
          <a:xfrm>
            <a:off x="6234275" y="853813"/>
            <a:ext cx="0" cy="266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16"/>
          <p:cNvCxnSpPr/>
          <p:nvPr/>
        </p:nvCxnSpPr>
        <p:spPr>
          <a:xfrm>
            <a:off x="6748225" y="643088"/>
            <a:ext cx="0" cy="471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0" name="Google Shape;1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41652" y="2571750"/>
            <a:ext cx="1102349" cy="932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1" name="Google Shape;161;p16"/>
          <p:cNvCxnSpPr/>
          <p:nvPr/>
        </p:nvCxnSpPr>
        <p:spPr>
          <a:xfrm rot="10800000">
            <a:off x="1379500" y="1782225"/>
            <a:ext cx="1830900" cy="294000"/>
          </a:xfrm>
          <a:prstGeom prst="bentConnector3">
            <a:avLst>
              <a:gd fmla="val 44852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16"/>
          <p:cNvCxnSpPr/>
          <p:nvPr/>
        </p:nvCxnSpPr>
        <p:spPr>
          <a:xfrm rot="10800000">
            <a:off x="1422475" y="1839475"/>
            <a:ext cx="1857300" cy="309600"/>
          </a:xfrm>
          <a:prstGeom prst="bentConnector3">
            <a:avLst>
              <a:gd fmla="val 51284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16"/>
          <p:cNvCxnSpPr/>
          <p:nvPr/>
        </p:nvCxnSpPr>
        <p:spPr>
          <a:xfrm rot="10800000">
            <a:off x="3208350" y="1968150"/>
            <a:ext cx="0" cy="109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16"/>
          <p:cNvCxnSpPr/>
          <p:nvPr/>
        </p:nvCxnSpPr>
        <p:spPr>
          <a:xfrm rot="10800000">
            <a:off x="3275025" y="1968175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6"/>
          <p:cNvCxnSpPr/>
          <p:nvPr/>
        </p:nvCxnSpPr>
        <p:spPr>
          <a:xfrm rot="10800000">
            <a:off x="1508325" y="1923900"/>
            <a:ext cx="2223900" cy="287100"/>
          </a:xfrm>
          <a:prstGeom prst="bentConnector3">
            <a:avLst>
              <a:gd fmla="val 67672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6"/>
          <p:cNvCxnSpPr/>
          <p:nvPr/>
        </p:nvCxnSpPr>
        <p:spPr>
          <a:xfrm rot="10800000">
            <a:off x="1562525" y="1988688"/>
            <a:ext cx="2223900" cy="287100"/>
          </a:xfrm>
          <a:prstGeom prst="bentConnector3">
            <a:avLst>
              <a:gd fmla="val 73535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16"/>
          <p:cNvCxnSpPr/>
          <p:nvPr/>
        </p:nvCxnSpPr>
        <p:spPr>
          <a:xfrm rot="10800000">
            <a:off x="3727450" y="1965875"/>
            <a:ext cx="0" cy="247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6"/>
          <p:cNvCxnSpPr/>
          <p:nvPr/>
        </p:nvCxnSpPr>
        <p:spPr>
          <a:xfrm rot="10800000">
            <a:off x="3779850" y="1965650"/>
            <a:ext cx="0" cy="314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6"/>
          <p:cNvCxnSpPr/>
          <p:nvPr/>
        </p:nvCxnSpPr>
        <p:spPr>
          <a:xfrm>
            <a:off x="2096725" y="2547188"/>
            <a:ext cx="2790600" cy="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6"/>
          <p:cNvCxnSpPr/>
          <p:nvPr/>
        </p:nvCxnSpPr>
        <p:spPr>
          <a:xfrm rot="10800000">
            <a:off x="4892450" y="1965900"/>
            <a:ext cx="0" cy="587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6"/>
          <p:cNvCxnSpPr/>
          <p:nvPr/>
        </p:nvCxnSpPr>
        <p:spPr>
          <a:xfrm>
            <a:off x="2096725" y="2520163"/>
            <a:ext cx="2760900" cy="4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16"/>
          <p:cNvCxnSpPr/>
          <p:nvPr/>
        </p:nvCxnSpPr>
        <p:spPr>
          <a:xfrm rot="10800000">
            <a:off x="4855450" y="1962775"/>
            <a:ext cx="0" cy="566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16"/>
          <p:cNvCxnSpPr/>
          <p:nvPr/>
        </p:nvCxnSpPr>
        <p:spPr>
          <a:xfrm>
            <a:off x="2096725" y="2633838"/>
            <a:ext cx="2824200" cy="2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16"/>
          <p:cNvCxnSpPr/>
          <p:nvPr/>
        </p:nvCxnSpPr>
        <p:spPr>
          <a:xfrm>
            <a:off x="2096725" y="2606925"/>
            <a:ext cx="2790600" cy="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16"/>
          <p:cNvCxnSpPr/>
          <p:nvPr/>
        </p:nvCxnSpPr>
        <p:spPr>
          <a:xfrm>
            <a:off x="4920450" y="2629200"/>
            <a:ext cx="0" cy="800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16"/>
          <p:cNvCxnSpPr/>
          <p:nvPr/>
        </p:nvCxnSpPr>
        <p:spPr>
          <a:xfrm>
            <a:off x="4887125" y="2597050"/>
            <a:ext cx="0" cy="826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16"/>
          <p:cNvCxnSpPr/>
          <p:nvPr/>
        </p:nvCxnSpPr>
        <p:spPr>
          <a:xfrm flipH="1">
            <a:off x="1610550" y="3178575"/>
            <a:ext cx="2052600" cy="342900"/>
          </a:xfrm>
          <a:prstGeom prst="bentConnector3">
            <a:avLst>
              <a:gd fmla="val 66823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16"/>
          <p:cNvCxnSpPr/>
          <p:nvPr/>
        </p:nvCxnSpPr>
        <p:spPr>
          <a:xfrm flipH="1">
            <a:off x="1567500" y="3235725"/>
            <a:ext cx="2000400" cy="338100"/>
          </a:xfrm>
          <a:prstGeom prst="bentConnector3">
            <a:avLst>
              <a:gd fmla="val 60948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16"/>
          <p:cNvCxnSpPr/>
          <p:nvPr/>
        </p:nvCxnSpPr>
        <p:spPr>
          <a:xfrm flipH="1">
            <a:off x="1529600" y="3331838"/>
            <a:ext cx="1760700" cy="2991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16"/>
          <p:cNvCxnSpPr/>
          <p:nvPr/>
        </p:nvCxnSpPr>
        <p:spPr>
          <a:xfrm flipH="1">
            <a:off x="1481675" y="3392875"/>
            <a:ext cx="1748100" cy="300300"/>
          </a:xfrm>
          <a:prstGeom prst="bentConnector3">
            <a:avLst>
              <a:gd fmla="val 4359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16"/>
          <p:cNvCxnSpPr/>
          <p:nvPr/>
        </p:nvCxnSpPr>
        <p:spPr>
          <a:xfrm>
            <a:off x="3229175" y="3393875"/>
            <a:ext cx="0" cy="3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16"/>
          <p:cNvCxnSpPr/>
          <p:nvPr/>
        </p:nvCxnSpPr>
        <p:spPr>
          <a:xfrm>
            <a:off x="3283950" y="3331975"/>
            <a:ext cx="0" cy="999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16"/>
          <p:cNvCxnSpPr/>
          <p:nvPr/>
        </p:nvCxnSpPr>
        <p:spPr>
          <a:xfrm>
            <a:off x="3564925" y="3229575"/>
            <a:ext cx="0" cy="204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16"/>
          <p:cNvCxnSpPr/>
          <p:nvPr/>
        </p:nvCxnSpPr>
        <p:spPr>
          <a:xfrm>
            <a:off x="3660175" y="3177175"/>
            <a:ext cx="0" cy="257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16"/>
          <p:cNvCxnSpPr/>
          <p:nvPr/>
        </p:nvCxnSpPr>
        <p:spPr>
          <a:xfrm rot="10800000">
            <a:off x="1616875" y="3098575"/>
            <a:ext cx="0" cy="421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16"/>
          <p:cNvCxnSpPr/>
          <p:nvPr/>
        </p:nvCxnSpPr>
        <p:spPr>
          <a:xfrm rot="10800000">
            <a:off x="1576400" y="3105675"/>
            <a:ext cx="0" cy="466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16"/>
          <p:cNvCxnSpPr/>
          <p:nvPr/>
        </p:nvCxnSpPr>
        <p:spPr>
          <a:xfrm rot="10800000">
            <a:off x="1533525" y="3110575"/>
            <a:ext cx="0" cy="526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16"/>
          <p:cNvCxnSpPr/>
          <p:nvPr/>
        </p:nvCxnSpPr>
        <p:spPr>
          <a:xfrm rot="10800000">
            <a:off x="1485900" y="3115200"/>
            <a:ext cx="0" cy="5811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16"/>
          <p:cNvCxnSpPr/>
          <p:nvPr/>
        </p:nvCxnSpPr>
        <p:spPr>
          <a:xfrm>
            <a:off x="1569250" y="1985375"/>
            <a:ext cx="0" cy="231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16"/>
          <p:cNvCxnSpPr/>
          <p:nvPr/>
        </p:nvCxnSpPr>
        <p:spPr>
          <a:xfrm>
            <a:off x="1516850" y="1921075"/>
            <a:ext cx="0" cy="290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16"/>
          <p:cNvCxnSpPr/>
          <p:nvPr/>
        </p:nvCxnSpPr>
        <p:spPr>
          <a:xfrm>
            <a:off x="1428750" y="1837725"/>
            <a:ext cx="0" cy="373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16"/>
          <p:cNvCxnSpPr/>
          <p:nvPr/>
        </p:nvCxnSpPr>
        <p:spPr>
          <a:xfrm>
            <a:off x="1388275" y="1775825"/>
            <a:ext cx="0" cy="423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16"/>
          <p:cNvCxnSpPr/>
          <p:nvPr/>
        </p:nvCxnSpPr>
        <p:spPr>
          <a:xfrm rot="10800000">
            <a:off x="8541963" y="1177900"/>
            <a:ext cx="0" cy="376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16"/>
          <p:cNvCxnSpPr/>
          <p:nvPr/>
        </p:nvCxnSpPr>
        <p:spPr>
          <a:xfrm rot="10800000">
            <a:off x="8541963" y="1496975"/>
            <a:ext cx="0" cy="376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5" name="Google Shape;195;p16"/>
          <p:cNvSpPr txBox="1"/>
          <p:nvPr/>
        </p:nvSpPr>
        <p:spPr>
          <a:xfrm rot="-5400000">
            <a:off x="8465838" y="1391250"/>
            <a:ext cx="662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To LED</a:t>
            </a:r>
            <a:endParaRPr sz="1000"/>
          </a:p>
        </p:txBody>
      </p:sp>
      <p:cxnSp>
        <p:nvCxnSpPr>
          <p:cNvPr id="196" name="Google Shape;196;p16"/>
          <p:cNvCxnSpPr/>
          <p:nvPr/>
        </p:nvCxnSpPr>
        <p:spPr>
          <a:xfrm>
            <a:off x="6706400" y="1970475"/>
            <a:ext cx="0" cy="364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16"/>
          <p:cNvCxnSpPr/>
          <p:nvPr/>
        </p:nvCxnSpPr>
        <p:spPr>
          <a:xfrm>
            <a:off x="6750225" y="1970475"/>
            <a:ext cx="0" cy="326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16"/>
          <p:cNvCxnSpPr/>
          <p:nvPr/>
        </p:nvCxnSpPr>
        <p:spPr>
          <a:xfrm rot="10800000">
            <a:off x="6579600" y="1974700"/>
            <a:ext cx="0" cy="679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16"/>
          <p:cNvCxnSpPr/>
          <p:nvPr/>
        </p:nvCxnSpPr>
        <p:spPr>
          <a:xfrm>
            <a:off x="6234700" y="1967500"/>
            <a:ext cx="0" cy="240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16"/>
          <p:cNvCxnSpPr/>
          <p:nvPr/>
        </p:nvCxnSpPr>
        <p:spPr>
          <a:xfrm>
            <a:off x="6172800" y="1974650"/>
            <a:ext cx="0" cy="231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1" name="Google Shape;201;p16"/>
          <p:cNvSpPr txBox="1"/>
          <p:nvPr/>
        </p:nvSpPr>
        <p:spPr>
          <a:xfrm>
            <a:off x="5885650" y="2084775"/>
            <a:ext cx="6204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/>
              <a:t>Not used</a:t>
            </a:r>
            <a:endParaRPr sz="800"/>
          </a:p>
        </p:txBody>
      </p:sp>
      <p:sp>
        <p:nvSpPr>
          <p:cNvPr id="202" name="Google Shape;202;p16"/>
          <p:cNvSpPr txBox="1"/>
          <p:nvPr/>
        </p:nvSpPr>
        <p:spPr>
          <a:xfrm>
            <a:off x="6871775" y="2565900"/>
            <a:ext cx="1051200" cy="271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/>
              <a:t>-&gt; To Back FPV TX / 12V</a:t>
            </a:r>
            <a:endParaRPr sz="800"/>
          </a:p>
        </p:txBody>
      </p:sp>
      <p:sp>
        <p:nvSpPr>
          <p:cNvPr id="203" name="Google Shape;203;p16"/>
          <p:cNvSpPr txBox="1"/>
          <p:nvPr/>
        </p:nvSpPr>
        <p:spPr>
          <a:xfrm>
            <a:off x="2709075" y="2385850"/>
            <a:ext cx="21465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/>
              <a:t>-&gt; To AUX5 / Power servo rail &amp; PX / 5V</a:t>
            </a:r>
            <a:endParaRPr sz="800"/>
          </a:p>
        </p:txBody>
      </p:sp>
      <p:sp>
        <p:nvSpPr>
          <p:cNvPr id="204" name="Google Shape;204;p16"/>
          <p:cNvSpPr txBox="1"/>
          <p:nvPr/>
        </p:nvSpPr>
        <p:spPr>
          <a:xfrm>
            <a:off x="2802850" y="2622975"/>
            <a:ext cx="2052600" cy="1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/>
              <a:t>-&gt; To AUX6 / Power servo rail &amp; PX / 5V</a:t>
            </a:r>
            <a:endParaRPr sz="800"/>
          </a:p>
        </p:txBody>
      </p:sp>
      <p:sp>
        <p:nvSpPr>
          <p:cNvPr id="205" name="Google Shape;205;p16"/>
          <p:cNvSpPr txBox="1"/>
          <p:nvPr/>
        </p:nvSpPr>
        <p:spPr>
          <a:xfrm>
            <a:off x="1348400" y="1640438"/>
            <a:ext cx="1102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/>
              <a:t>-&gt;To POWER2 / 5V</a:t>
            </a:r>
            <a:endParaRPr sz="800"/>
          </a:p>
        </p:txBody>
      </p:sp>
      <p:sp>
        <p:nvSpPr>
          <p:cNvPr id="206" name="Google Shape;206;p16"/>
          <p:cNvSpPr txBox="1"/>
          <p:nvPr/>
        </p:nvSpPr>
        <p:spPr>
          <a:xfrm>
            <a:off x="1348400" y="3682513"/>
            <a:ext cx="1102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/>
              <a:t>-&gt;To POWER1 / 5V</a:t>
            </a:r>
            <a:endParaRPr sz="800"/>
          </a:p>
        </p:txBody>
      </p:sp>
      <p:sp>
        <p:nvSpPr>
          <p:cNvPr id="207" name="Google Shape;207;p16"/>
          <p:cNvSpPr/>
          <p:nvPr/>
        </p:nvSpPr>
        <p:spPr>
          <a:xfrm>
            <a:off x="7501100" y="3430550"/>
            <a:ext cx="834000" cy="84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6"/>
          <p:cNvSpPr txBox="1"/>
          <p:nvPr/>
        </p:nvSpPr>
        <p:spPr>
          <a:xfrm>
            <a:off x="7527400" y="3704900"/>
            <a:ext cx="771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Castle BEC 2.0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09" name="Google Shape;209;p16"/>
          <p:cNvCxnSpPr/>
          <p:nvPr/>
        </p:nvCxnSpPr>
        <p:spPr>
          <a:xfrm>
            <a:off x="7677400" y="4282675"/>
            <a:ext cx="0" cy="271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16"/>
          <p:cNvCxnSpPr/>
          <p:nvPr/>
        </p:nvCxnSpPr>
        <p:spPr>
          <a:xfrm>
            <a:off x="8187000" y="4277925"/>
            <a:ext cx="0" cy="490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16"/>
          <p:cNvCxnSpPr/>
          <p:nvPr/>
        </p:nvCxnSpPr>
        <p:spPr>
          <a:xfrm flipH="1" rot="10800000">
            <a:off x="8063700" y="3072925"/>
            <a:ext cx="85800" cy="352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16"/>
          <p:cNvCxnSpPr/>
          <p:nvPr/>
        </p:nvCxnSpPr>
        <p:spPr>
          <a:xfrm flipH="1" rot="10800000">
            <a:off x="7997025" y="3075775"/>
            <a:ext cx="85800" cy="352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3" name="Google Shape;213;p16"/>
          <p:cNvSpPr txBox="1"/>
          <p:nvPr/>
        </p:nvSpPr>
        <p:spPr>
          <a:xfrm rot="-4598598">
            <a:off x="7562278" y="3066535"/>
            <a:ext cx="711650" cy="20505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/>
              <a:t>-&gt;To MicroUSB</a:t>
            </a:r>
            <a:endParaRPr sz="800"/>
          </a:p>
        </p:txBody>
      </p:sp>
      <p:sp>
        <p:nvSpPr>
          <p:cNvPr id="214" name="Google Shape;214;p16"/>
          <p:cNvSpPr/>
          <p:nvPr/>
        </p:nvSpPr>
        <p:spPr>
          <a:xfrm>
            <a:off x="2918050" y="1018725"/>
            <a:ext cx="2760900" cy="10164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6"/>
          <p:cNvSpPr/>
          <p:nvPr/>
        </p:nvSpPr>
        <p:spPr>
          <a:xfrm>
            <a:off x="2871950" y="3329075"/>
            <a:ext cx="2824200" cy="10164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6"/>
          <p:cNvSpPr/>
          <p:nvPr/>
        </p:nvSpPr>
        <p:spPr>
          <a:xfrm>
            <a:off x="7353550" y="3351375"/>
            <a:ext cx="1102200" cy="10164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6"/>
          <p:cNvSpPr txBox="1"/>
          <p:nvPr/>
        </p:nvSpPr>
        <p:spPr>
          <a:xfrm rot="-5400000">
            <a:off x="2236475" y="3787224"/>
            <a:ext cx="8496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0000FF"/>
                </a:solidFill>
              </a:rPr>
              <a:t>Block1</a:t>
            </a:r>
            <a:endParaRPr sz="1000">
              <a:solidFill>
                <a:srgbClr val="0000FF"/>
              </a:solidFill>
            </a:endParaRPr>
          </a:p>
        </p:txBody>
      </p:sp>
      <p:sp>
        <p:nvSpPr>
          <p:cNvPr id="218" name="Google Shape;218;p16"/>
          <p:cNvSpPr txBox="1"/>
          <p:nvPr/>
        </p:nvSpPr>
        <p:spPr>
          <a:xfrm rot="-5400000">
            <a:off x="2259525" y="1414287"/>
            <a:ext cx="8496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00FF00"/>
                </a:solidFill>
              </a:rPr>
              <a:t>Block2</a:t>
            </a:r>
            <a:endParaRPr sz="1000">
              <a:solidFill>
                <a:srgbClr val="00FF00"/>
              </a:solidFill>
            </a:endParaRPr>
          </a:p>
        </p:txBody>
      </p:sp>
      <p:sp>
        <p:nvSpPr>
          <p:cNvPr id="219" name="Google Shape;219;p16"/>
          <p:cNvSpPr txBox="1"/>
          <p:nvPr/>
        </p:nvSpPr>
        <p:spPr>
          <a:xfrm rot="-5400000">
            <a:off x="8068475" y="3727437"/>
            <a:ext cx="8496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999999"/>
                </a:solidFill>
              </a:rPr>
              <a:t>Block5</a:t>
            </a:r>
            <a:endParaRPr sz="1000">
              <a:solidFill>
                <a:srgbClr val="999999"/>
              </a:solidFill>
            </a:endParaRPr>
          </a:p>
        </p:txBody>
      </p:sp>
      <p:cxnSp>
        <p:nvCxnSpPr>
          <p:cNvPr id="220" name="Google Shape;220;p16"/>
          <p:cNvCxnSpPr/>
          <p:nvPr/>
        </p:nvCxnSpPr>
        <p:spPr>
          <a:xfrm>
            <a:off x="7725975" y="853913"/>
            <a:ext cx="0" cy="266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16"/>
          <p:cNvCxnSpPr/>
          <p:nvPr/>
        </p:nvCxnSpPr>
        <p:spPr>
          <a:xfrm>
            <a:off x="8239925" y="643188"/>
            <a:ext cx="0" cy="471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16"/>
          <p:cNvSpPr txBox="1"/>
          <p:nvPr/>
        </p:nvSpPr>
        <p:spPr>
          <a:xfrm>
            <a:off x="6871775" y="2189094"/>
            <a:ext cx="1051200" cy="271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/>
              <a:t>-&gt; To Front FPV TX / 12V</a:t>
            </a:r>
            <a:endParaRPr sz="800"/>
          </a:p>
        </p:txBody>
      </p:sp>
      <p:cxnSp>
        <p:nvCxnSpPr>
          <p:cNvPr id="223" name="Google Shape;223;p16"/>
          <p:cNvCxnSpPr>
            <a:endCxn id="202" idx="1"/>
          </p:cNvCxnSpPr>
          <p:nvPr/>
        </p:nvCxnSpPr>
        <p:spPr>
          <a:xfrm>
            <a:off x="6582875" y="2644350"/>
            <a:ext cx="288900" cy="57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16"/>
          <p:cNvCxnSpPr>
            <a:endCxn id="222" idx="1"/>
          </p:cNvCxnSpPr>
          <p:nvPr/>
        </p:nvCxnSpPr>
        <p:spPr>
          <a:xfrm>
            <a:off x="6744875" y="2282544"/>
            <a:ext cx="126900" cy="42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16"/>
          <p:cNvCxnSpPr/>
          <p:nvPr/>
        </p:nvCxnSpPr>
        <p:spPr>
          <a:xfrm>
            <a:off x="6513238" y="1970475"/>
            <a:ext cx="0" cy="716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16"/>
          <p:cNvCxnSpPr>
            <a:endCxn id="222" idx="1"/>
          </p:cNvCxnSpPr>
          <p:nvPr/>
        </p:nvCxnSpPr>
        <p:spPr>
          <a:xfrm>
            <a:off x="6706775" y="2320644"/>
            <a:ext cx="165000" cy="4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16"/>
          <p:cNvCxnSpPr>
            <a:endCxn id="202" idx="1"/>
          </p:cNvCxnSpPr>
          <p:nvPr/>
        </p:nvCxnSpPr>
        <p:spPr>
          <a:xfrm>
            <a:off x="6516275" y="2672850"/>
            <a:ext cx="355500" cy="28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16"/>
          <p:cNvSpPr txBox="1"/>
          <p:nvPr/>
        </p:nvSpPr>
        <p:spPr>
          <a:xfrm>
            <a:off x="7821500" y="1993349"/>
            <a:ext cx="8496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1C232"/>
                </a:solidFill>
              </a:rPr>
              <a:t>Block3</a:t>
            </a:r>
            <a:endParaRPr sz="1000">
              <a:solidFill>
                <a:srgbClr val="F1C232"/>
              </a:solidFill>
            </a:endParaRPr>
          </a:p>
        </p:txBody>
      </p:sp>
      <p:sp>
        <p:nvSpPr>
          <p:cNvPr id="229" name="Google Shape;229;p16"/>
          <p:cNvSpPr/>
          <p:nvPr/>
        </p:nvSpPr>
        <p:spPr>
          <a:xfrm>
            <a:off x="6107850" y="3415600"/>
            <a:ext cx="834000" cy="84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6"/>
          <p:cNvSpPr txBox="1"/>
          <p:nvPr/>
        </p:nvSpPr>
        <p:spPr>
          <a:xfrm>
            <a:off x="6139050" y="3689950"/>
            <a:ext cx="771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UAS 22+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31" name="Google Shape;231;p16"/>
          <p:cNvCxnSpPr/>
          <p:nvPr/>
        </p:nvCxnSpPr>
        <p:spPr>
          <a:xfrm>
            <a:off x="6270050" y="4282675"/>
            <a:ext cx="0" cy="271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16"/>
          <p:cNvCxnSpPr/>
          <p:nvPr/>
        </p:nvCxnSpPr>
        <p:spPr>
          <a:xfrm>
            <a:off x="6779650" y="4277925"/>
            <a:ext cx="0" cy="490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3" name="Google Shape;233;p16"/>
          <p:cNvSpPr/>
          <p:nvPr/>
        </p:nvSpPr>
        <p:spPr>
          <a:xfrm>
            <a:off x="5973750" y="3373125"/>
            <a:ext cx="1102200" cy="1016400"/>
          </a:xfrm>
          <a:prstGeom prst="rect">
            <a:avLst/>
          </a:prstGeom>
          <a:noFill/>
          <a:ln cap="flat" cmpd="sng" w="19050">
            <a:solidFill>
              <a:srgbClr val="FF00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6"/>
          <p:cNvSpPr txBox="1"/>
          <p:nvPr/>
        </p:nvSpPr>
        <p:spPr>
          <a:xfrm rot="-5400000">
            <a:off x="6722900" y="3708262"/>
            <a:ext cx="8496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F00FF"/>
                </a:solidFill>
              </a:rPr>
              <a:t>Block4</a:t>
            </a:r>
            <a:endParaRPr sz="1000">
              <a:solidFill>
                <a:srgbClr val="FF00FF"/>
              </a:solidFill>
            </a:endParaRPr>
          </a:p>
        </p:txBody>
      </p:sp>
      <p:cxnSp>
        <p:nvCxnSpPr>
          <p:cNvPr id="235" name="Google Shape;235;p16"/>
          <p:cNvCxnSpPr/>
          <p:nvPr/>
        </p:nvCxnSpPr>
        <p:spPr>
          <a:xfrm rot="10800000">
            <a:off x="6365313" y="3071700"/>
            <a:ext cx="0" cy="376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16"/>
          <p:cNvCxnSpPr/>
          <p:nvPr/>
        </p:nvCxnSpPr>
        <p:spPr>
          <a:xfrm rot="10800000">
            <a:off x="6684388" y="3071700"/>
            <a:ext cx="0" cy="376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7" name="Google Shape;237;p16"/>
          <p:cNvSpPr txBox="1"/>
          <p:nvPr/>
        </p:nvSpPr>
        <p:spPr>
          <a:xfrm>
            <a:off x="5999250" y="2922875"/>
            <a:ext cx="1051200" cy="271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/>
              <a:t>-&gt; To Lighter / 12V</a:t>
            </a:r>
            <a:endParaRPr sz="800"/>
          </a:p>
        </p:txBody>
      </p:sp>
      <p:sp>
        <p:nvSpPr>
          <p:cNvPr id="238" name="Google Shape;238;p16"/>
          <p:cNvSpPr txBox="1"/>
          <p:nvPr/>
        </p:nvSpPr>
        <p:spPr>
          <a:xfrm>
            <a:off x="2529125" y="4865050"/>
            <a:ext cx="70338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/>
              <a:t>All blocks have a dedicated box</a:t>
            </a:r>
            <a:r>
              <a:rPr i="1" lang="fr"/>
              <a:t> / Find box in : Fusion/Wohler-b-Mark-V/BEC Box.</a:t>
            </a:r>
            <a:endParaRPr i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44" name="Google Shape;244;p17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OEM / Electromagnetic Wave protection Part1</a:t>
            </a:r>
            <a:endParaRPr u="sng"/>
          </a:p>
        </p:txBody>
      </p:sp>
      <p:pic>
        <p:nvPicPr>
          <p:cNvPr id="245" name="Google Shape;24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90825"/>
            <a:ext cx="3199500" cy="426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215025" y="1975200"/>
            <a:ext cx="1891799" cy="25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17"/>
          <p:cNvSpPr txBox="1"/>
          <p:nvPr/>
        </p:nvSpPr>
        <p:spPr>
          <a:xfrm rot="-5400000">
            <a:off x="-447300" y="3355650"/>
            <a:ext cx="146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GPS beam</a:t>
            </a:r>
            <a:endParaRPr/>
          </a:p>
        </p:txBody>
      </p:sp>
      <p:sp>
        <p:nvSpPr>
          <p:cNvPr id="248" name="Google Shape;248;p17"/>
          <p:cNvSpPr txBox="1"/>
          <p:nvPr/>
        </p:nvSpPr>
        <p:spPr>
          <a:xfrm rot="-5400000">
            <a:off x="696350" y="3788125"/>
            <a:ext cx="166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Telem2 beam</a:t>
            </a:r>
            <a:endParaRPr/>
          </a:p>
        </p:txBody>
      </p:sp>
      <p:sp>
        <p:nvSpPr>
          <p:cNvPr id="249" name="Google Shape;249;p17"/>
          <p:cNvSpPr txBox="1"/>
          <p:nvPr/>
        </p:nvSpPr>
        <p:spPr>
          <a:xfrm>
            <a:off x="1623125" y="884275"/>
            <a:ext cx="17607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Tinned copper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braid</a:t>
            </a:r>
            <a:endParaRPr/>
          </a:p>
        </p:txBody>
      </p:sp>
      <p:sp>
        <p:nvSpPr>
          <p:cNvPr id="250" name="Google Shape;250;p17"/>
          <p:cNvSpPr txBox="1"/>
          <p:nvPr/>
        </p:nvSpPr>
        <p:spPr>
          <a:xfrm>
            <a:off x="3260375" y="807050"/>
            <a:ext cx="5483400" cy="13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b="1" lang="fr">
                <a:solidFill>
                  <a:srgbClr val="FF0000"/>
                </a:solidFill>
              </a:rPr>
              <a:t>All data beams (gps and Telem1&amp;2 ) have to be protected from OEM / </a:t>
            </a:r>
            <a:r>
              <a:rPr b="1" lang="fr">
                <a:solidFill>
                  <a:srgbClr val="FF0000"/>
                </a:solidFill>
              </a:rPr>
              <a:t>Electromagnetic</a:t>
            </a:r>
            <a:r>
              <a:rPr b="1" lang="fr">
                <a:solidFill>
                  <a:srgbClr val="FF0000"/>
                </a:solidFill>
              </a:rPr>
              <a:t> wave. </a:t>
            </a:r>
            <a:endParaRPr b="1">
              <a:solidFill>
                <a:srgbClr val="FF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Use tinned copper braid to protect beam. One </a:t>
            </a:r>
            <a:r>
              <a:rPr lang="fr"/>
              <a:t>extremity</a:t>
            </a:r>
            <a:r>
              <a:rPr lang="fr"/>
              <a:t> of the braid has to be connected to the Battery GND.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Once the beam is in the braid, you must protect all the beam with </a:t>
            </a:r>
            <a:r>
              <a:rPr lang="fr"/>
              <a:t>cotton</a:t>
            </a:r>
            <a:r>
              <a:rPr lang="fr"/>
              <a:t> tape.</a:t>
            </a:r>
            <a:endParaRPr/>
          </a:p>
        </p:txBody>
      </p:sp>
      <p:sp>
        <p:nvSpPr>
          <p:cNvPr id="251" name="Google Shape;251;p17"/>
          <p:cNvSpPr txBox="1"/>
          <p:nvPr/>
        </p:nvSpPr>
        <p:spPr>
          <a:xfrm>
            <a:off x="5249525" y="3904200"/>
            <a:ext cx="16287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-&gt; to the GND</a:t>
            </a:r>
            <a:endParaRPr/>
          </a:p>
        </p:txBody>
      </p:sp>
      <p:sp>
        <p:nvSpPr>
          <p:cNvPr id="252" name="Google Shape;252;p17"/>
          <p:cNvSpPr txBox="1"/>
          <p:nvPr/>
        </p:nvSpPr>
        <p:spPr>
          <a:xfrm>
            <a:off x="3584750" y="4390500"/>
            <a:ext cx="5159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/>
              <a:t>Note : You must pass the beam in the braid before soldering any connector</a:t>
            </a:r>
            <a:endParaRPr i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58" name="Google Shape;258;p18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OEM / Electromagnetic Wave protection Part2</a:t>
            </a:r>
            <a:endParaRPr u="sng"/>
          </a:p>
        </p:txBody>
      </p:sp>
      <p:sp>
        <p:nvSpPr>
          <p:cNvPr id="259" name="Google Shape;259;p18"/>
          <p:cNvSpPr txBox="1"/>
          <p:nvPr/>
        </p:nvSpPr>
        <p:spPr>
          <a:xfrm>
            <a:off x="3260375" y="807050"/>
            <a:ext cx="5483400" cy="13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b="1" lang="fr">
                <a:solidFill>
                  <a:srgbClr val="FF0000"/>
                </a:solidFill>
              </a:rPr>
              <a:t>Autopilot and Companion computer have to be protected from OEM</a:t>
            </a:r>
            <a:endParaRPr b="1">
              <a:solidFill>
                <a:srgbClr val="FF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Use copper tape to cover PixHawk box and RaspberryPi box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Then connect copper to the Battery GND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i="1" lang="fr">
                <a:solidFill>
                  <a:srgbClr val="FF0000"/>
                </a:solidFill>
              </a:rPr>
              <a:t>Be careful : place all antennas outside of the box</a:t>
            </a:r>
            <a:endParaRPr i="1">
              <a:solidFill>
                <a:srgbClr val="FF0000"/>
              </a:solidFill>
            </a:endParaRPr>
          </a:p>
        </p:txBody>
      </p:sp>
      <p:pic>
        <p:nvPicPr>
          <p:cNvPr id="260" name="Google Shape;260;p18"/>
          <p:cNvPicPr preferRelativeResize="0"/>
          <p:nvPr/>
        </p:nvPicPr>
        <p:blipFill rotWithShape="1">
          <a:blip r:embed="rId3">
            <a:alphaModFix/>
          </a:blip>
          <a:srcRect b="0" l="9747" r="16129" t="19374"/>
          <a:stretch/>
        </p:blipFill>
        <p:spPr>
          <a:xfrm>
            <a:off x="311700" y="807050"/>
            <a:ext cx="2610376" cy="21297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1" name="Google Shape;261;p18"/>
          <p:cNvCxnSpPr>
            <a:stCxn id="260" idx="2"/>
          </p:cNvCxnSpPr>
          <p:nvPr/>
        </p:nvCxnSpPr>
        <p:spPr>
          <a:xfrm flipH="1">
            <a:off x="1391288" y="2936798"/>
            <a:ext cx="225600" cy="21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2" name="Google Shape;262;p18"/>
          <p:cNvSpPr txBox="1"/>
          <p:nvPr/>
        </p:nvSpPr>
        <p:spPr>
          <a:xfrm>
            <a:off x="202075" y="3062150"/>
            <a:ext cx="193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=&gt; To battery GND</a:t>
            </a:r>
            <a:endParaRPr/>
          </a:p>
        </p:txBody>
      </p:sp>
      <p:pic>
        <p:nvPicPr>
          <p:cNvPr id="263" name="Google Shape;26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1113" y="2197250"/>
            <a:ext cx="3521935" cy="2641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69" name="Google Shape;269;p19"/>
          <p:cNvSpPr txBox="1"/>
          <p:nvPr/>
        </p:nvSpPr>
        <p:spPr>
          <a:xfrm>
            <a:off x="3260375" y="807050"/>
            <a:ext cx="5483400" cy="16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b="1" lang="fr">
                <a:solidFill>
                  <a:srgbClr val="FF0000"/>
                </a:solidFill>
              </a:rPr>
              <a:t>Because Carbon is conductive, we have to connect the frame to Battery GND</a:t>
            </a:r>
            <a:r>
              <a:rPr b="1" lang="fr">
                <a:solidFill>
                  <a:srgbClr val="FF0000"/>
                </a:solidFill>
              </a:rPr>
              <a:t> </a:t>
            </a:r>
            <a:endParaRPr b="1">
              <a:solidFill>
                <a:srgbClr val="FF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Wrap a section of the frame with copper tape, then connect copper to the GND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i="1" lang="fr"/>
              <a:t>The place where you put the tape must be discreet, commonly below the PX box is a good place. You can use cotton tape to hide the copper tape.</a:t>
            </a:r>
            <a:endParaRPr i="1"/>
          </a:p>
        </p:txBody>
      </p:sp>
      <p:sp>
        <p:nvSpPr>
          <p:cNvPr id="270" name="Google Shape;270;p19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OEM / Electromagnetic Wave protection Part3</a:t>
            </a:r>
            <a:endParaRPr u="sng"/>
          </a:p>
        </p:txBody>
      </p:sp>
      <p:pic>
        <p:nvPicPr>
          <p:cNvPr id="271" name="Google Shape;2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950" y="712275"/>
            <a:ext cx="3213133" cy="24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19"/>
          <p:cNvSpPr txBox="1"/>
          <p:nvPr/>
        </p:nvSpPr>
        <p:spPr>
          <a:xfrm>
            <a:off x="155750" y="3093050"/>
            <a:ext cx="3194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/>
              <a:t>Test of carbon conductivity</a:t>
            </a:r>
            <a:endParaRPr i="1"/>
          </a:p>
        </p:txBody>
      </p:sp>
      <p:pic>
        <p:nvPicPr>
          <p:cNvPr id="273" name="Google Shape;27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428850"/>
            <a:ext cx="3213133" cy="2409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4" name="Google Shape;274;p19"/>
          <p:cNvCxnSpPr/>
          <p:nvPr/>
        </p:nvCxnSpPr>
        <p:spPr>
          <a:xfrm flipH="1">
            <a:off x="3831750" y="3772675"/>
            <a:ext cx="2239800" cy="1050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5" name="Google Shape;275;p19"/>
          <p:cNvSpPr txBox="1"/>
          <p:nvPr/>
        </p:nvSpPr>
        <p:spPr>
          <a:xfrm>
            <a:off x="1700350" y="4544975"/>
            <a:ext cx="21315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Connect copper tape to GND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